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602" autoAdjust="0"/>
    <p:restoredTop sz="94694"/>
  </p:normalViewPr>
  <p:slideViewPr>
    <p:cSldViewPr snapToGrid="0">
      <p:cViewPr>
        <p:scale>
          <a:sx n="166" d="100"/>
          <a:sy n="166" d="100"/>
        </p:scale>
        <p:origin x="2280" y="1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096001" y="6176962"/>
            <a:ext cx="186944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516189" y="6010508"/>
            <a:ext cx="5675811" cy="7637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28522" y="6025923"/>
            <a:ext cx="5658678" cy="7790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78459" y="5924325"/>
            <a:ext cx="12348905" cy="933675"/>
          </a:xfrm>
          <a:prstGeom prst="rect">
            <a:avLst/>
          </a:prstGeom>
        </p:spPr>
      </p:pic>
      <p:pic>
        <p:nvPicPr>
          <p:cNvPr id="16" name="Picture 15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642AA9C6-3510-BB6E-EBEB-A83F38F8A95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813" y="5242866"/>
            <a:ext cx="2666360" cy="783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150429" y="6032810"/>
            <a:ext cx="5675811" cy="688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105938" y="6032810"/>
            <a:ext cx="5675811" cy="688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51468" y="-59011"/>
            <a:ext cx="12282233" cy="641536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0AF4951-AC2B-4540-D6D4-CE2C5FE02328}"/>
              </a:ext>
            </a:extLst>
          </p:cNvPr>
          <p:cNvSpPr/>
          <p:nvPr userDrawn="1"/>
        </p:nvSpPr>
        <p:spPr>
          <a:xfrm>
            <a:off x="8305227" y="5933287"/>
            <a:ext cx="3272590" cy="8662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01EA55B0-D82D-CCE1-CF70-701FE03EAA7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9476" y="6012048"/>
            <a:ext cx="2484324" cy="729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4"/>
            <a:ext cx="12282232" cy="6772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23" name="Picture 22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E231E9E2-CAF7-DCE5-ABA6-9F40A7FCC279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9476" y="6068299"/>
            <a:ext cx="2484324" cy="729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 ANR_EFNEP PowerPoint template" id="{807129AA-7740-B14E-8907-F7E8BF7D1165}" vid="{913E84C4-367C-1D48-91FF-7DD1D6FD72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9</cp:revision>
  <dcterms:created xsi:type="dcterms:W3CDTF">2020-01-27T20:57:30Z</dcterms:created>
  <dcterms:modified xsi:type="dcterms:W3CDTF">2025-10-23T01:27:52Z</dcterms:modified>
</cp:coreProperties>
</file>